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3"/>
    <p:restoredTop sz="94704"/>
  </p:normalViewPr>
  <p:slideViewPr>
    <p:cSldViewPr snapToGrid="0" snapToObjects="1">
      <p:cViewPr varScale="1">
        <p:scale>
          <a:sx n="64" d="100"/>
          <a:sy n="64" d="100"/>
        </p:scale>
        <p:origin x="90" y="2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CA"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4/3/2017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CA"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CA"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CA"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CA"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CA"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CA"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CA"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CA"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CA"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CA" smtClean="0"/>
              <a:t>Click to edit Master title style</a:t>
            </a:r>
            <a:endParaRPr lang="en-US" dirty="0"/>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4/3/2017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CA"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CA"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CA"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CA"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CA"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4/3/2017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hyperlink" Target="https://www.youtube.com/watch?v=Z9Hr7V1S0pI" TargetMode="Externa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hyperlink" Target="http://www.bbc.co.uk/schools/gcsebitesize/science/aqa_pre_2011/oils/changesrev2.shtml" TargetMode="External"/><Relationship Id="rId2" Type="http://schemas.openxmlformats.org/officeDocument/2006/relationships/hyperlink" Target="http://www.thecanadianencyclopedia.ca/en/article/plate-tectonic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a tectonic plate?</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042893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Tectonic plates</a:t>
            </a:r>
            <a:endParaRPr lang="en-US" dirty="0"/>
          </a:p>
        </p:txBody>
      </p:sp>
      <p:sp>
        <p:nvSpPr>
          <p:cNvPr id="3" name="Content Placeholder 2"/>
          <p:cNvSpPr>
            <a:spLocks noGrp="1"/>
          </p:cNvSpPr>
          <p:nvPr>
            <p:ph idx="1"/>
          </p:nvPr>
        </p:nvSpPr>
        <p:spPr/>
        <p:txBody>
          <a:bodyPr/>
          <a:lstStyle/>
          <a:p>
            <a:r>
              <a:rPr lang="en-US" dirty="0" smtClean="0"/>
              <a:t>Earth’s upper mantle and crust are split in to large parts or pieces that form most of our land and continents.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4620" y="3091992"/>
            <a:ext cx="5331380" cy="2915107"/>
          </a:xfrm>
          <a:prstGeom prst="rect">
            <a:avLst/>
          </a:prstGeom>
        </p:spPr>
      </p:pic>
    </p:spTree>
    <p:extLst>
      <p:ext uri="{BB962C8B-B14F-4D97-AF65-F5344CB8AC3E}">
        <p14:creationId xmlns:p14="http://schemas.microsoft.com/office/powerpoint/2010/main" val="18899471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Continents</a:t>
            </a:r>
            <a:endParaRPr lang="en-US" dirty="0"/>
          </a:p>
        </p:txBody>
      </p:sp>
      <p:sp>
        <p:nvSpPr>
          <p:cNvPr id="3" name="Content Placeholder 2"/>
          <p:cNvSpPr>
            <a:spLocks noGrp="1"/>
          </p:cNvSpPr>
          <p:nvPr>
            <p:ph idx="1"/>
          </p:nvPr>
        </p:nvSpPr>
        <p:spPr/>
        <p:txBody>
          <a:bodyPr/>
          <a:lstStyle/>
          <a:p>
            <a:r>
              <a:rPr lang="en-US" dirty="0" smtClean="0"/>
              <a:t>Tectonic plates make up most of our crust and they move 1inch/2cm apart from each other every year.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7034" y="3007282"/>
            <a:ext cx="6128077" cy="3139519"/>
          </a:xfrm>
          <a:prstGeom prst="rect">
            <a:avLst/>
          </a:prstGeom>
        </p:spPr>
      </p:pic>
    </p:spTree>
    <p:extLst>
      <p:ext uri="{BB962C8B-B14F-4D97-AF65-F5344CB8AC3E}">
        <p14:creationId xmlns:p14="http://schemas.microsoft.com/office/powerpoint/2010/main" val="1057418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Pangea </a:t>
            </a:r>
            <a:endParaRPr lang="en-US" dirty="0"/>
          </a:p>
        </p:txBody>
      </p:sp>
      <p:sp>
        <p:nvSpPr>
          <p:cNvPr id="3" name="Content Placeholder 2"/>
          <p:cNvSpPr>
            <a:spLocks noGrp="1"/>
          </p:cNvSpPr>
          <p:nvPr>
            <p:ph idx="1"/>
          </p:nvPr>
        </p:nvSpPr>
        <p:spPr/>
        <p:txBody>
          <a:bodyPr/>
          <a:lstStyle/>
          <a:p>
            <a:r>
              <a:rPr lang="en-US" dirty="0" smtClean="0"/>
              <a:t>Scientists believe that all continents/tectonic plates used to connect with each other to make a super continents called Pangea.</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144" y="3403601"/>
            <a:ext cx="4876800" cy="27432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5850" y="3403601"/>
            <a:ext cx="3307234" cy="2610974"/>
          </a:xfrm>
          <a:prstGeom prst="rect">
            <a:avLst/>
          </a:prstGeom>
        </p:spPr>
      </p:pic>
    </p:spTree>
    <p:extLst>
      <p:ext uri="{BB962C8B-B14F-4D97-AF65-F5344CB8AC3E}">
        <p14:creationId xmlns:p14="http://schemas.microsoft.com/office/powerpoint/2010/main" val="14487037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Alfred Wegener</a:t>
            </a:r>
            <a:endParaRPr lang="en-US" dirty="0"/>
          </a:p>
        </p:txBody>
      </p:sp>
      <p:sp>
        <p:nvSpPr>
          <p:cNvPr id="3" name="Content Placeholder 2"/>
          <p:cNvSpPr>
            <a:spLocks noGrp="1"/>
          </p:cNvSpPr>
          <p:nvPr>
            <p:ph idx="1"/>
          </p:nvPr>
        </p:nvSpPr>
        <p:spPr/>
        <p:txBody>
          <a:bodyPr/>
          <a:lstStyle/>
          <a:p>
            <a:r>
              <a:rPr lang="en-US" dirty="0" smtClean="0"/>
              <a:t>The so called super continent (Pangea) was made by an scientist named  </a:t>
            </a:r>
            <a:r>
              <a:rPr lang="en-US" dirty="0"/>
              <a:t>Alfred </a:t>
            </a:r>
            <a:r>
              <a:rPr lang="en-US" dirty="0" smtClean="0"/>
              <a:t>Wegener.</a:t>
            </a:r>
          </a:p>
          <a:p>
            <a:r>
              <a:rPr lang="en-US" dirty="0"/>
              <a:t>Alfred </a:t>
            </a:r>
            <a:r>
              <a:rPr lang="en-US" dirty="0" smtClean="0"/>
              <a:t>Wegener was a German scientists that changed how we see our planet, it took 50 years for scientists to accept his theory because they did not have enough evidence to support his theory but it was not until 1960s when they got enough evidence to support his theory.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4185" y="4588759"/>
            <a:ext cx="1750898" cy="1558042"/>
          </a:xfrm>
          <a:prstGeom prst="rect">
            <a:avLst/>
          </a:prstGeom>
        </p:spPr>
      </p:pic>
    </p:spTree>
    <p:extLst>
      <p:ext uri="{BB962C8B-B14F-4D97-AF65-F5344CB8AC3E}">
        <p14:creationId xmlns:p14="http://schemas.microsoft.com/office/powerpoint/2010/main" val="1605539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 </a:t>
            </a:r>
            <a:endParaRPr lang="en-US" dirty="0"/>
          </a:p>
        </p:txBody>
      </p:sp>
      <p:sp>
        <p:nvSpPr>
          <p:cNvPr id="3" name="Content Placeholder 2"/>
          <p:cNvSpPr>
            <a:spLocks noGrp="1"/>
          </p:cNvSpPr>
          <p:nvPr>
            <p:ph idx="1"/>
          </p:nvPr>
        </p:nvSpPr>
        <p:spPr/>
        <p:txBody>
          <a:bodyPr/>
          <a:lstStyle/>
          <a:p>
            <a:r>
              <a:rPr lang="en-US" dirty="0" smtClean="0"/>
              <a:t>The data to back </a:t>
            </a:r>
            <a:r>
              <a:rPr lang="en-US" dirty="0"/>
              <a:t>Alfred </a:t>
            </a:r>
            <a:r>
              <a:rPr lang="en-US" dirty="0" smtClean="0"/>
              <a:t>Wegener theory was that the east cost of South America and the west cost of the </a:t>
            </a:r>
            <a:r>
              <a:rPr lang="en-US" dirty="0"/>
              <a:t>A</a:t>
            </a:r>
            <a:r>
              <a:rPr lang="en-US" dirty="0" smtClean="0"/>
              <a:t>frica looked like they where connected at one point of time. </a:t>
            </a:r>
          </a:p>
          <a:p>
            <a:pPr marL="0" indent="0">
              <a:buNone/>
            </a:pPr>
            <a:r>
              <a:rPr lang="en-US" dirty="0"/>
              <a:t>Watch video: </a:t>
            </a:r>
            <a:r>
              <a:rPr lang="en-US" sz="1600" dirty="0">
                <a:hlinkClick r:id="rId2"/>
              </a:rPr>
              <a:t>https://</a:t>
            </a:r>
            <a:r>
              <a:rPr lang="en-US" sz="1600" dirty="0" smtClean="0">
                <a:hlinkClick r:id="rId2"/>
              </a:rPr>
              <a:t>www.youtube.com/watch?v=Z9Hr7V1S0pI</a:t>
            </a:r>
            <a:endParaRPr lang="en-US" sz="1600" dirty="0" smtClean="0"/>
          </a:p>
          <a:p>
            <a:pPr marL="0" indent="0">
              <a:buNone/>
            </a:pPr>
            <a:endParaRPr lang="en-US" sz="16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3832" y="4289197"/>
            <a:ext cx="2857500" cy="194192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4370" y="3674010"/>
            <a:ext cx="4365265" cy="2472791"/>
          </a:xfrm>
          <a:prstGeom prst="rect">
            <a:avLst/>
          </a:prstGeom>
        </p:spPr>
      </p:pic>
    </p:spTree>
    <p:extLst>
      <p:ext uri="{BB962C8B-B14F-4D97-AF65-F5344CB8AC3E}">
        <p14:creationId xmlns:p14="http://schemas.microsoft.com/office/powerpoint/2010/main" val="1968922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La Fin</a:t>
            </a:r>
            <a:endParaRPr lang="en-US" dirty="0"/>
          </a:p>
        </p:txBody>
      </p:sp>
      <p:sp>
        <p:nvSpPr>
          <p:cNvPr id="3" name="Content Placeholder 2"/>
          <p:cNvSpPr>
            <a:spLocks noGrp="1"/>
          </p:cNvSpPr>
          <p:nvPr>
            <p:ph idx="1"/>
          </p:nvPr>
        </p:nvSpPr>
        <p:spPr/>
        <p:txBody>
          <a:bodyPr/>
          <a:lstStyle/>
          <a:p>
            <a:pPr marL="0" indent="0">
              <a:buNone/>
            </a:pPr>
            <a:r>
              <a:rPr lang="en-US" dirty="0"/>
              <a:t>Sites: </a:t>
            </a:r>
            <a:endParaRPr lang="en-US" dirty="0" smtClean="0"/>
          </a:p>
          <a:p>
            <a:pPr marL="0" indent="0">
              <a:buNone/>
            </a:pPr>
            <a:r>
              <a:rPr lang="en-US" sz="1600" dirty="0" smtClean="0">
                <a:hlinkClick r:id="rId2"/>
              </a:rPr>
              <a:t>http</a:t>
            </a:r>
            <a:r>
              <a:rPr lang="en-US" sz="1600" dirty="0">
                <a:hlinkClick r:id="rId2"/>
              </a:rPr>
              <a:t>://www.thecanadianencyclopedia.ca/en/article/plate-tectonics</a:t>
            </a:r>
            <a:r>
              <a:rPr lang="en-US" sz="1600" dirty="0" smtClean="0">
                <a:hlinkClick r:id="rId2"/>
              </a:rPr>
              <a:t>/</a:t>
            </a:r>
            <a:endParaRPr lang="en-US" sz="1600" dirty="0" smtClean="0"/>
          </a:p>
          <a:p>
            <a:pPr marL="0" indent="0">
              <a:buNone/>
            </a:pPr>
            <a:r>
              <a:rPr lang="en-US" sz="1600" dirty="0">
                <a:hlinkClick r:id="rId3"/>
              </a:rPr>
              <a:t>http://</a:t>
            </a:r>
            <a:r>
              <a:rPr lang="en-US" sz="1600" dirty="0" smtClean="0">
                <a:hlinkClick r:id="rId3"/>
              </a:rPr>
              <a:t>www.bbc.co.uk/schools/gcsebitesize/science/aqa_pre_2011/oils/changesrev2.shtml</a:t>
            </a:r>
            <a:endParaRPr lang="en-US" sz="1600" dirty="0" smtClean="0"/>
          </a:p>
          <a:p>
            <a:pPr marL="0" indent="0">
              <a:buNone/>
            </a:pPr>
            <a:r>
              <a:rPr lang="en-US" sz="1600" dirty="0" smtClean="0"/>
              <a:t>When did they </a:t>
            </a:r>
            <a:r>
              <a:rPr lang="en-US" sz="1600" dirty="0"/>
              <a:t>accept Alfred </a:t>
            </a:r>
            <a:r>
              <a:rPr lang="en-US" sz="1600" dirty="0" smtClean="0"/>
              <a:t>Wegener theory?</a:t>
            </a:r>
          </a:p>
          <a:p>
            <a:pPr marL="0" indent="0">
              <a:buNone/>
            </a:pPr>
            <a:r>
              <a:rPr lang="en-US" sz="1600" smtClean="0"/>
              <a:t>What </a:t>
            </a:r>
            <a:r>
              <a:rPr lang="en-US" sz="1600" dirty="0"/>
              <a:t>was Alfred </a:t>
            </a:r>
            <a:r>
              <a:rPr lang="en-US" sz="1600" dirty="0" smtClean="0"/>
              <a:t>Wegener theory?</a:t>
            </a:r>
            <a:endParaRPr lang="en-US" sz="1600" dirty="0"/>
          </a:p>
        </p:txBody>
      </p:sp>
    </p:spTree>
    <p:extLst>
      <p:ext uri="{BB962C8B-B14F-4D97-AF65-F5344CB8AC3E}">
        <p14:creationId xmlns:p14="http://schemas.microsoft.com/office/powerpoint/2010/main" val="16046654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77</TotalTime>
  <Words>209</Words>
  <Application>Microsoft Office PowerPoint</Application>
  <PresentationFormat>Widescreen</PresentationFormat>
  <Paragraphs>19</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Garamond</vt:lpstr>
      <vt:lpstr>Organic</vt:lpstr>
      <vt:lpstr>What is a tectonic plate?</vt:lpstr>
      <vt:lpstr>Tectonic plates</vt:lpstr>
      <vt:lpstr>Continents</vt:lpstr>
      <vt:lpstr>Pangea </vt:lpstr>
      <vt:lpstr>Alfred Wegener</vt:lpstr>
      <vt:lpstr>Theory </vt:lpstr>
      <vt:lpstr>The End/ La Fin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 tectonic plate?</dc:title>
  <dc:creator>Microsoft Office User</dc:creator>
  <cp:lastModifiedBy>Lowe, Chris (ASD-S)</cp:lastModifiedBy>
  <cp:revision>10</cp:revision>
  <dcterms:created xsi:type="dcterms:W3CDTF">2017-04-02T19:06:36Z</dcterms:created>
  <dcterms:modified xsi:type="dcterms:W3CDTF">2017-04-03T11:56:46Z</dcterms:modified>
</cp:coreProperties>
</file>